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4"/>
  </p:notesMasterIdLst>
  <p:handoutMasterIdLst>
    <p:handoutMasterId r:id="rId25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Ch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Ch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55" d="100"/>
          <a:sy n="55" d="100"/>
        </p:scale>
        <p:origin x="174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2155</TotalTime>
  <Words>224</Words>
  <Application>Microsoft Office PowerPoint</Application>
  <PresentationFormat>Widescreen</PresentationFormat>
  <Paragraphs>73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26</cp:revision>
  <dcterms:created xsi:type="dcterms:W3CDTF">2024-12-21T02:49:35Z</dcterms:created>
  <dcterms:modified xsi:type="dcterms:W3CDTF">2024-12-23T13:08:17Z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